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5" r:id="rId6"/>
    <p:sldId id="267" r:id="rId7"/>
    <p:sldId id="284" r:id="rId8"/>
    <p:sldId id="282" r:id="rId9"/>
    <p:sldId id="285" r:id="rId10"/>
    <p:sldId id="272" r:id="rId11"/>
    <p:sldId id="280" r:id="rId12"/>
    <p:sldId id="281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D6AD11-3080-EE82-4697-61CFEA1E44D0}" name="Nicole Arsenault" initials="NA" userId="S::narsenault@idahoyouthsoccer.org::45303d9f-0d0f-4079-80dd-c61746ee6d5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10502-8BB0-4F39-B806-497CDCC147E7}" v="186" dt="2023-06-22T13:56:20.008"/>
    <p1510:client id="{170E1543-06C3-4B40-AD6B-2966815B09D1}" v="484" dt="2023-04-27T15:00:01.580"/>
    <p1510:client id="{1BDA4B5E-4250-4372-B5B2-41B8FDB9DC4E}" v="68" dt="2023-05-25T15:56:01.698"/>
    <p1510:client id="{2803F5EB-0475-4D7D-A27C-A6A7EB8E9AB2}" v="4" dt="2023-08-08T14:00:49.404"/>
    <p1510:client id="{407D118F-9086-4D10-ABC9-8295757298E8}" v="8" dt="2023-04-27T15:02:32.022"/>
    <p1510:client id="{6FE76651-4509-4D63-AEE9-BF91ED13A484}" v="50" dt="2023-08-08T12:58:38.879"/>
    <p1510:client id="{76BAB4DC-7BB1-4AAB-BA25-D89B35CE35EA}" v="1" dt="2023-08-08T12:59:20.040"/>
    <p1510:client id="{8248CB55-9BC8-4D58-8E84-1B8758ACFEB4}" v="156" dt="2023-04-21T19:19:27.812"/>
    <p1510:client id="{A867269D-B95A-46A1-A998-4BF94C1E8C7B}" v="248" dt="2023-08-07T23:27:18.760"/>
    <p1510:client id="{C88B619A-1399-478E-B2CB-FCE5F45646CB}" v="72" dt="2023-08-07T22:57:46.573"/>
    <p1510:client id="{DC4729B1-E1DC-42B6-BD3A-39CB53643AF1}" v="339" dt="2023-04-19T19:46:51.007"/>
    <p1510:client id="{F9557205-EA02-4AA3-9D2E-1B0521450D8E}" v="1055" dt="2023-04-14T15:28:30.7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aig Warner" userId="S::cwarner@idahoyouthsoccer.org::7cfae778-2220-49ca-bedb-7e0db1a6bf26" providerId="AD" clId="Web-{2803F5EB-0475-4D7D-A27C-A6A7EB8E9AB2}"/>
    <pc:docChg chg="modSld">
      <pc:chgData name="Craig Warner" userId="S::cwarner@idahoyouthsoccer.org::7cfae778-2220-49ca-bedb-7e0db1a6bf26" providerId="AD" clId="Web-{2803F5EB-0475-4D7D-A27C-A6A7EB8E9AB2}" dt="2023-08-08T14:00:49.404" v="1" actId="20577"/>
      <pc:docMkLst>
        <pc:docMk/>
      </pc:docMkLst>
      <pc:sldChg chg="modSp">
        <pc:chgData name="Craig Warner" userId="S::cwarner@idahoyouthsoccer.org::7cfae778-2220-49ca-bedb-7e0db1a6bf26" providerId="AD" clId="Web-{2803F5EB-0475-4D7D-A27C-A6A7EB8E9AB2}" dt="2023-08-08T14:00:49.404" v="1" actId="20577"/>
        <pc:sldMkLst>
          <pc:docMk/>
          <pc:sldMk cId="910025188" sldId="267"/>
        </pc:sldMkLst>
        <pc:spChg chg="mod">
          <ac:chgData name="Craig Warner" userId="S::cwarner@idahoyouthsoccer.org::7cfae778-2220-49ca-bedb-7e0db1a6bf26" providerId="AD" clId="Web-{2803F5EB-0475-4D7D-A27C-A6A7EB8E9AB2}" dt="2023-08-08T14:00:49.404" v="1" actId="20577"/>
          <ac:spMkLst>
            <pc:docMk/>
            <pc:sldMk cId="910025188" sldId="267"/>
            <ac:spMk id="20" creationId="{9084DAB5-DEE8-4CD6-BDEF-1163CCD0CB0A}"/>
          </ac:spMkLst>
        </pc:spChg>
      </pc:sldChg>
    </pc:docChg>
  </pc:docChgLst>
  <pc:docChgLst>
    <pc:chgData name="Nicole Arsenault" userId="S::narsenault@idahoyouthsoccer.org::45303d9f-0d0f-4079-80dd-c61746ee6d57" providerId="AD" clId="Web-{6FE76651-4509-4D63-AEE9-BF91ED13A484}"/>
    <pc:docChg chg="modSld">
      <pc:chgData name="Nicole Arsenault" userId="S::narsenault@idahoyouthsoccer.org::45303d9f-0d0f-4079-80dd-c61746ee6d57" providerId="AD" clId="Web-{6FE76651-4509-4D63-AEE9-BF91ED13A484}" dt="2023-08-08T12:58:38.879" v="28" actId="20577"/>
      <pc:docMkLst>
        <pc:docMk/>
      </pc:docMkLst>
      <pc:sldChg chg="delSp modSp">
        <pc:chgData name="Nicole Arsenault" userId="S::narsenault@idahoyouthsoccer.org::45303d9f-0d0f-4079-80dd-c61746ee6d57" providerId="AD" clId="Web-{6FE76651-4509-4D63-AEE9-BF91ED13A484}" dt="2023-08-08T12:57:25.580" v="20" actId="1076"/>
        <pc:sldMkLst>
          <pc:docMk/>
          <pc:sldMk cId="2832881052" sldId="265"/>
        </pc:sldMkLst>
        <pc:spChg chg="mod">
          <ac:chgData name="Nicole Arsenault" userId="S::narsenault@idahoyouthsoccer.org::45303d9f-0d0f-4079-80dd-c61746ee6d57" providerId="AD" clId="Web-{6FE76651-4509-4D63-AEE9-BF91ED13A484}" dt="2023-08-08T12:57:09.142" v="17" actId="20577"/>
          <ac:spMkLst>
            <pc:docMk/>
            <pc:sldMk cId="2832881052" sldId="265"/>
            <ac:spMk id="10" creationId="{ADA48895-C396-21FD-B4EF-B75BCE5462ED}"/>
          </ac:spMkLst>
        </pc:spChg>
        <pc:spChg chg="mod">
          <ac:chgData name="Nicole Arsenault" userId="S::narsenault@idahoyouthsoccer.org::45303d9f-0d0f-4079-80dd-c61746ee6d57" providerId="AD" clId="Web-{6FE76651-4509-4D63-AEE9-BF91ED13A484}" dt="2023-08-08T12:57:25.580" v="20" actId="1076"/>
          <ac:spMkLst>
            <pc:docMk/>
            <pc:sldMk cId="2832881052" sldId="265"/>
            <ac:spMk id="12" creationId="{40EA7881-4738-4BFE-B6D6-6CD3FDBEE003}"/>
          </ac:spMkLst>
        </pc:spChg>
        <pc:spChg chg="del">
          <ac:chgData name="Nicole Arsenault" userId="S::narsenault@idahoyouthsoccer.org::45303d9f-0d0f-4079-80dd-c61746ee6d57" providerId="AD" clId="Web-{6FE76651-4509-4D63-AEE9-BF91ED13A484}" dt="2023-08-08T12:57:16.392" v="19"/>
          <ac:spMkLst>
            <pc:docMk/>
            <pc:sldMk cId="2832881052" sldId="265"/>
            <ac:spMk id="13" creationId="{BD5ADB17-1556-4F42-BF37-FDBF1D26101B}"/>
          </ac:spMkLst>
        </pc:spChg>
      </pc:sldChg>
      <pc:sldChg chg="modSp">
        <pc:chgData name="Nicole Arsenault" userId="S::narsenault@idahoyouthsoccer.org::45303d9f-0d0f-4079-80dd-c61746ee6d57" providerId="AD" clId="Web-{6FE76651-4509-4D63-AEE9-BF91ED13A484}" dt="2023-08-08T12:56:10.405" v="14" actId="20577"/>
        <pc:sldMkLst>
          <pc:docMk/>
          <pc:sldMk cId="910025188" sldId="267"/>
        </pc:sldMkLst>
        <pc:spChg chg="mod">
          <ac:chgData name="Nicole Arsenault" userId="S::narsenault@idahoyouthsoccer.org::45303d9f-0d0f-4079-80dd-c61746ee6d57" providerId="AD" clId="Web-{6FE76651-4509-4D63-AEE9-BF91ED13A484}" dt="2023-08-08T12:56:10.405" v="14" actId="20577"/>
          <ac:spMkLst>
            <pc:docMk/>
            <pc:sldMk cId="910025188" sldId="267"/>
            <ac:spMk id="20" creationId="{9084DAB5-DEE8-4CD6-BDEF-1163CCD0CB0A}"/>
          </ac:spMkLst>
        </pc:spChg>
      </pc:sldChg>
      <pc:sldChg chg="modSp">
        <pc:chgData name="Nicole Arsenault" userId="S::narsenault@idahoyouthsoccer.org::45303d9f-0d0f-4079-80dd-c61746ee6d57" providerId="AD" clId="Web-{6FE76651-4509-4D63-AEE9-BF91ED13A484}" dt="2023-08-08T12:58:38.879" v="28" actId="20577"/>
        <pc:sldMkLst>
          <pc:docMk/>
          <pc:sldMk cId="3693658168" sldId="280"/>
        </pc:sldMkLst>
        <pc:spChg chg="mod">
          <ac:chgData name="Nicole Arsenault" userId="S::narsenault@idahoyouthsoccer.org::45303d9f-0d0f-4079-80dd-c61746ee6d57" providerId="AD" clId="Web-{6FE76651-4509-4D63-AEE9-BF91ED13A484}" dt="2023-08-08T12:58:38.879" v="28" actId="20577"/>
          <ac:spMkLst>
            <pc:docMk/>
            <pc:sldMk cId="3693658168" sldId="280"/>
            <ac:spMk id="6" creationId="{11DCDC2F-85CB-449E-84A8-E6F4038CFD6A}"/>
          </ac:spMkLst>
        </pc:spChg>
      </pc:sldChg>
    </pc:docChg>
  </pc:docChgLst>
  <pc:docChgLst>
    <pc:chgData name="Nicole Arsenault" userId="S::narsenault@idahoyouthsoccer.org::45303d9f-0d0f-4079-80dd-c61746ee6d57" providerId="AD" clId="Web-{8248CB55-9BC8-4D58-8E84-1B8758ACFEB4}"/>
    <pc:docChg chg="modSld">
      <pc:chgData name="Nicole Arsenault" userId="S::narsenault@idahoyouthsoccer.org::45303d9f-0d0f-4079-80dd-c61746ee6d57" providerId="AD" clId="Web-{8248CB55-9BC8-4D58-8E84-1B8758ACFEB4}" dt="2023-04-21T19:19:27.812" v="75" actId="20577"/>
      <pc:docMkLst>
        <pc:docMk/>
      </pc:docMkLst>
      <pc:sldChg chg="modSp">
        <pc:chgData name="Nicole Arsenault" userId="S::narsenault@idahoyouthsoccer.org::45303d9f-0d0f-4079-80dd-c61746ee6d57" providerId="AD" clId="Web-{8248CB55-9BC8-4D58-8E84-1B8758ACFEB4}" dt="2023-04-21T18:37:29.196" v="40" actId="20577"/>
        <pc:sldMkLst>
          <pc:docMk/>
          <pc:sldMk cId="910025188" sldId="267"/>
        </pc:sldMkLst>
        <pc:spChg chg="mod">
          <ac:chgData name="Nicole Arsenault" userId="S::narsenault@idahoyouthsoccer.org::45303d9f-0d0f-4079-80dd-c61746ee6d57" providerId="AD" clId="Web-{8248CB55-9BC8-4D58-8E84-1B8758ACFEB4}" dt="2023-04-21T18:37:29.196" v="40" actId="20577"/>
          <ac:spMkLst>
            <pc:docMk/>
            <pc:sldMk cId="910025188" sldId="267"/>
            <ac:spMk id="20" creationId="{9084DAB5-DEE8-4CD6-BDEF-1163CCD0CB0A}"/>
          </ac:spMkLst>
        </pc:spChg>
      </pc:sldChg>
      <pc:sldChg chg="modSp">
        <pc:chgData name="Nicole Arsenault" userId="S::narsenault@idahoyouthsoccer.org::45303d9f-0d0f-4079-80dd-c61746ee6d57" providerId="AD" clId="Web-{8248CB55-9BC8-4D58-8E84-1B8758ACFEB4}" dt="2023-04-21T19:19:27.812" v="75" actId="20577"/>
        <pc:sldMkLst>
          <pc:docMk/>
          <pc:sldMk cId="823328401" sldId="272"/>
        </pc:sldMkLst>
        <pc:spChg chg="mod">
          <ac:chgData name="Nicole Arsenault" userId="S::narsenault@idahoyouthsoccer.org::45303d9f-0d0f-4079-80dd-c61746ee6d57" providerId="AD" clId="Web-{8248CB55-9BC8-4D58-8E84-1B8758ACFEB4}" dt="2023-04-21T19:19:27.812" v="75" actId="20577"/>
          <ac:spMkLst>
            <pc:docMk/>
            <pc:sldMk cId="823328401" sldId="272"/>
            <ac:spMk id="4" creationId="{A31B0F4E-54AC-4A98-B567-DA2E2ECCA554}"/>
          </ac:spMkLst>
        </pc:spChg>
      </pc:sldChg>
      <pc:sldChg chg="modSp">
        <pc:chgData name="Nicole Arsenault" userId="S::narsenault@idahoyouthsoccer.org::45303d9f-0d0f-4079-80dd-c61746ee6d57" providerId="AD" clId="Web-{8248CB55-9BC8-4D58-8E84-1B8758ACFEB4}" dt="2023-04-21T19:18:19.186" v="59" actId="20577"/>
        <pc:sldMkLst>
          <pc:docMk/>
          <pc:sldMk cId="3771087719" sldId="285"/>
        </pc:sldMkLst>
        <pc:spChg chg="mod">
          <ac:chgData name="Nicole Arsenault" userId="S::narsenault@idahoyouthsoccer.org::45303d9f-0d0f-4079-80dd-c61746ee6d57" providerId="AD" clId="Web-{8248CB55-9BC8-4D58-8E84-1B8758ACFEB4}" dt="2023-04-21T19:18:19.186" v="59" actId="20577"/>
          <ac:spMkLst>
            <pc:docMk/>
            <pc:sldMk cId="3771087719" sldId="285"/>
            <ac:spMk id="20" creationId="{9084DAB5-DEE8-4CD6-BDEF-1163CCD0CB0A}"/>
          </ac:spMkLst>
        </pc:spChg>
      </pc:sldChg>
    </pc:docChg>
  </pc:docChgLst>
  <pc:docChgLst>
    <pc:chgData name="Nicole Arsenault" userId="S::narsenault@idahoyouthsoccer.org::45303d9f-0d0f-4079-80dd-c61746ee6d57" providerId="AD" clId="Web-{1BDA4B5E-4250-4372-B5B2-41B8FDB9DC4E}"/>
    <pc:docChg chg="modSld">
      <pc:chgData name="Nicole Arsenault" userId="S::narsenault@idahoyouthsoccer.org::45303d9f-0d0f-4079-80dd-c61746ee6d57" providerId="AD" clId="Web-{1BDA4B5E-4250-4372-B5B2-41B8FDB9DC4E}" dt="2023-05-25T15:56:01.698" v="32" actId="20577"/>
      <pc:docMkLst>
        <pc:docMk/>
      </pc:docMkLst>
      <pc:sldChg chg="modSp">
        <pc:chgData name="Nicole Arsenault" userId="S::narsenault@idahoyouthsoccer.org::45303d9f-0d0f-4079-80dd-c61746ee6d57" providerId="AD" clId="Web-{1BDA4B5E-4250-4372-B5B2-41B8FDB9DC4E}" dt="2023-05-25T15:56:01.698" v="32" actId="20577"/>
        <pc:sldMkLst>
          <pc:docMk/>
          <pc:sldMk cId="3771087719" sldId="285"/>
        </pc:sldMkLst>
        <pc:spChg chg="mod">
          <ac:chgData name="Nicole Arsenault" userId="S::narsenault@idahoyouthsoccer.org::45303d9f-0d0f-4079-80dd-c61746ee6d57" providerId="AD" clId="Web-{1BDA4B5E-4250-4372-B5B2-41B8FDB9DC4E}" dt="2023-05-25T15:55:22.135" v="13" actId="20577"/>
          <ac:spMkLst>
            <pc:docMk/>
            <pc:sldMk cId="3771087719" sldId="285"/>
            <ac:spMk id="3" creationId="{41845D2C-20CA-4CA3-A4E4-D28E9955678C}"/>
          </ac:spMkLst>
        </pc:spChg>
        <pc:spChg chg="mod">
          <ac:chgData name="Nicole Arsenault" userId="S::narsenault@idahoyouthsoccer.org::45303d9f-0d0f-4079-80dd-c61746ee6d57" providerId="AD" clId="Web-{1BDA4B5E-4250-4372-B5B2-41B8FDB9DC4E}" dt="2023-05-25T15:56:01.698" v="32" actId="20577"/>
          <ac:spMkLst>
            <pc:docMk/>
            <pc:sldMk cId="3771087719" sldId="285"/>
            <ac:spMk id="20" creationId="{9084DAB5-DEE8-4CD6-BDEF-1163CCD0CB0A}"/>
          </ac:spMkLst>
        </pc:spChg>
      </pc:sldChg>
    </pc:docChg>
  </pc:docChgLst>
  <pc:docChgLst>
    <pc:chgData name="Nicole Arsenault" userId="S::narsenault@idahoyouthsoccer.org::45303d9f-0d0f-4079-80dd-c61746ee6d57" providerId="AD" clId="Web-{C88B619A-1399-478E-B2CB-FCE5F45646CB}"/>
    <pc:docChg chg="modSld">
      <pc:chgData name="Nicole Arsenault" userId="S::narsenault@idahoyouthsoccer.org::45303d9f-0d0f-4079-80dd-c61746ee6d57" providerId="AD" clId="Web-{C88B619A-1399-478E-B2CB-FCE5F45646CB}" dt="2023-08-07T22:57:46.573" v="50" actId="20577"/>
      <pc:docMkLst>
        <pc:docMk/>
      </pc:docMkLst>
      <pc:sldChg chg="modSp">
        <pc:chgData name="Nicole Arsenault" userId="S::narsenault@idahoyouthsoccer.org::45303d9f-0d0f-4079-80dd-c61746ee6d57" providerId="AD" clId="Web-{C88B619A-1399-478E-B2CB-FCE5F45646CB}" dt="2023-08-07T22:57:46.573" v="50" actId="20577"/>
        <pc:sldMkLst>
          <pc:docMk/>
          <pc:sldMk cId="3771087719" sldId="285"/>
        </pc:sldMkLst>
        <pc:spChg chg="mod">
          <ac:chgData name="Nicole Arsenault" userId="S::narsenault@idahoyouthsoccer.org::45303d9f-0d0f-4079-80dd-c61746ee6d57" providerId="AD" clId="Web-{C88B619A-1399-478E-B2CB-FCE5F45646CB}" dt="2023-08-07T22:57:46.573" v="50" actId="20577"/>
          <ac:spMkLst>
            <pc:docMk/>
            <pc:sldMk cId="3771087719" sldId="285"/>
            <ac:spMk id="20" creationId="{9084DAB5-DEE8-4CD6-BDEF-1163CCD0CB0A}"/>
          </ac:spMkLst>
        </pc:spChg>
      </pc:sldChg>
    </pc:docChg>
  </pc:docChgLst>
  <pc:docChgLst>
    <pc:chgData name="Nicole Arsenault" userId="S::narsenault@idahoyouthsoccer.org::45303d9f-0d0f-4079-80dd-c61746ee6d57" providerId="AD" clId="Web-{76BAB4DC-7BB1-4AAB-BA25-D89B35CE35EA}"/>
    <pc:docChg chg="">
      <pc:chgData name="Nicole Arsenault" userId="S::narsenault@idahoyouthsoccer.org::45303d9f-0d0f-4079-80dd-c61746ee6d57" providerId="AD" clId="Web-{76BAB4DC-7BB1-4AAB-BA25-D89B35CE35EA}" dt="2023-08-08T12:59:20.040" v="0"/>
      <pc:docMkLst>
        <pc:docMk/>
      </pc:docMkLst>
      <pc:sldChg chg="delCm">
        <pc:chgData name="Nicole Arsenault" userId="S::narsenault@idahoyouthsoccer.org::45303d9f-0d0f-4079-80dd-c61746ee6d57" providerId="AD" clId="Web-{76BAB4DC-7BB1-4AAB-BA25-D89B35CE35EA}" dt="2023-08-08T12:59:20.040" v="0"/>
        <pc:sldMkLst>
          <pc:docMk/>
          <pc:sldMk cId="549044056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icole Arsenault" userId="S::narsenault@idahoyouthsoccer.org::45303d9f-0d0f-4079-80dd-c61746ee6d57" providerId="AD" clId="Web-{76BAB4DC-7BB1-4AAB-BA25-D89B35CE35EA}" dt="2023-08-08T12:59:20.040" v="0"/>
              <pc2:cmMkLst xmlns:pc2="http://schemas.microsoft.com/office/powerpoint/2019/9/main/command">
                <pc:docMk/>
                <pc:sldMk cId="549044056" sldId="256"/>
                <pc2:cmMk id="{C55F910E-9992-466A-BF6F-E34234C6B58D}"/>
              </pc2:cmMkLst>
            </pc226:cmChg>
          </p:ext>
        </pc:extLst>
      </pc:sldChg>
    </pc:docChg>
  </pc:docChgLst>
  <pc:docChgLst>
    <pc:chgData name="Nicole Arsenault" userId="S::narsenault@idahoyouthsoccer.org::45303d9f-0d0f-4079-80dd-c61746ee6d57" providerId="AD" clId="Web-{407D118F-9086-4D10-ABC9-8295757298E8}"/>
    <pc:docChg chg="mod modSld">
      <pc:chgData name="Nicole Arsenault" userId="S::narsenault@idahoyouthsoccer.org::45303d9f-0d0f-4079-80dd-c61746ee6d57" providerId="AD" clId="Web-{407D118F-9086-4D10-ABC9-8295757298E8}" dt="2023-04-27T15:02:30.302" v="3" actId="20577"/>
      <pc:docMkLst>
        <pc:docMk/>
      </pc:docMkLst>
      <pc:sldChg chg="addCm">
        <pc:chgData name="Nicole Arsenault" userId="S::narsenault@idahoyouthsoccer.org::45303d9f-0d0f-4079-80dd-c61746ee6d57" providerId="AD" clId="Web-{407D118F-9086-4D10-ABC9-8295757298E8}" dt="2023-04-27T15:01:47.457" v="1"/>
        <pc:sldMkLst>
          <pc:docMk/>
          <pc:sldMk cId="549044056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Nicole Arsenault" userId="S::narsenault@idahoyouthsoccer.org::45303d9f-0d0f-4079-80dd-c61746ee6d57" providerId="AD" clId="Web-{407D118F-9086-4D10-ABC9-8295757298E8}" dt="2023-04-27T15:01:47.457" v="1"/>
              <pc2:cmMkLst xmlns:pc2="http://schemas.microsoft.com/office/powerpoint/2019/9/main/command">
                <pc:docMk/>
                <pc:sldMk cId="549044056" sldId="256"/>
                <pc2:cmMk id="{C55F910E-9992-466A-BF6F-E34234C6B58D}"/>
              </pc2:cmMkLst>
            </pc226:cmChg>
          </p:ext>
        </pc:extLst>
      </pc:sldChg>
      <pc:sldChg chg="modSp">
        <pc:chgData name="Nicole Arsenault" userId="S::narsenault@idahoyouthsoccer.org::45303d9f-0d0f-4079-80dd-c61746ee6d57" providerId="AD" clId="Web-{407D118F-9086-4D10-ABC9-8295757298E8}" dt="2023-04-27T15:02:30.302" v="3" actId="20577"/>
        <pc:sldMkLst>
          <pc:docMk/>
          <pc:sldMk cId="1498000621" sldId="281"/>
        </pc:sldMkLst>
        <pc:spChg chg="mod">
          <ac:chgData name="Nicole Arsenault" userId="S::narsenault@idahoyouthsoccer.org::45303d9f-0d0f-4079-80dd-c61746ee6d57" providerId="AD" clId="Web-{407D118F-9086-4D10-ABC9-8295757298E8}" dt="2023-04-27T15:02:30.302" v="3" actId="20577"/>
          <ac:spMkLst>
            <pc:docMk/>
            <pc:sldMk cId="1498000621" sldId="281"/>
            <ac:spMk id="6" creationId="{06B334AB-5E97-45A8-A3D4-FD52EC21D907}"/>
          </ac:spMkLst>
        </pc:spChg>
      </pc:sldChg>
    </pc:docChg>
  </pc:docChgLst>
  <pc:docChgLst>
    <pc:chgData name="Nicole Arsenault" userId="S::narsenault@idahoyouthsoccer.org::45303d9f-0d0f-4079-80dd-c61746ee6d57" providerId="AD" clId="Web-{0F710502-8BB0-4F39-B806-497CDCC147E7}"/>
    <pc:docChg chg="modSld">
      <pc:chgData name="Nicole Arsenault" userId="S::narsenault@idahoyouthsoccer.org::45303d9f-0d0f-4079-80dd-c61746ee6d57" providerId="AD" clId="Web-{0F710502-8BB0-4F39-B806-497CDCC147E7}" dt="2023-06-22T13:56:13.039" v="98" actId="20577"/>
      <pc:docMkLst>
        <pc:docMk/>
      </pc:docMkLst>
      <pc:sldChg chg="addSp modSp">
        <pc:chgData name="Nicole Arsenault" userId="S::narsenault@idahoyouthsoccer.org::45303d9f-0d0f-4079-80dd-c61746ee6d57" providerId="AD" clId="Web-{0F710502-8BB0-4F39-B806-497CDCC147E7}" dt="2023-06-22T13:52:40.250" v="23" actId="1076"/>
        <pc:sldMkLst>
          <pc:docMk/>
          <pc:sldMk cId="2832881052" sldId="265"/>
        </pc:sldMkLst>
        <pc:spChg chg="add">
          <ac:chgData name="Nicole Arsenault" userId="S::narsenault@idahoyouthsoccer.org::45303d9f-0d0f-4079-80dd-c61746ee6d57" providerId="AD" clId="Web-{0F710502-8BB0-4F39-B806-497CDCC147E7}" dt="2023-06-22T13:51:19.810" v="0"/>
          <ac:spMkLst>
            <pc:docMk/>
            <pc:sldMk cId="2832881052" sldId="265"/>
            <ac:spMk id="4" creationId="{1E8F1FEC-EC13-808D-D6D1-9D2DEA2BA05D}"/>
          </ac:spMkLst>
        </pc:spChg>
        <pc:spChg chg="add mod">
          <ac:chgData name="Nicole Arsenault" userId="S::narsenault@idahoyouthsoccer.org::45303d9f-0d0f-4079-80dd-c61746ee6d57" providerId="AD" clId="Web-{0F710502-8BB0-4F39-B806-497CDCC147E7}" dt="2023-06-22T13:52:40.250" v="23" actId="1076"/>
          <ac:spMkLst>
            <pc:docMk/>
            <pc:sldMk cId="2832881052" sldId="265"/>
            <ac:spMk id="10" creationId="{ADA48895-C396-21FD-B4EF-B75BCE5462ED}"/>
          </ac:spMkLst>
        </pc:spChg>
        <pc:spChg chg="mod">
          <ac:chgData name="Nicole Arsenault" userId="S::narsenault@idahoyouthsoccer.org::45303d9f-0d0f-4079-80dd-c61746ee6d57" providerId="AD" clId="Web-{0F710502-8BB0-4F39-B806-497CDCC147E7}" dt="2023-06-22T13:51:30.076" v="3" actId="20577"/>
          <ac:spMkLst>
            <pc:docMk/>
            <pc:sldMk cId="2832881052" sldId="265"/>
            <ac:spMk id="12" creationId="{40EA7881-4738-4BFE-B6D6-6CD3FDBEE003}"/>
          </ac:spMkLst>
        </pc:spChg>
        <pc:spChg chg="mod">
          <ac:chgData name="Nicole Arsenault" userId="S::narsenault@idahoyouthsoccer.org::45303d9f-0d0f-4079-80dd-c61746ee6d57" providerId="AD" clId="Web-{0F710502-8BB0-4F39-B806-497CDCC147E7}" dt="2023-06-22T13:51:46.670" v="5" actId="14100"/>
          <ac:spMkLst>
            <pc:docMk/>
            <pc:sldMk cId="2832881052" sldId="265"/>
            <ac:spMk id="13" creationId="{BD5ADB17-1556-4F42-BF37-FDBF1D26101B}"/>
          </ac:spMkLst>
        </pc:spChg>
        <pc:picChg chg="mod">
          <ac:chgData name="Nicole Arsenault" userId="S::narsenault@idahoyouthsoccer.org::45303d9f-0d0f-4079-80dd-c61746ee6d57" providerId="AD" clId="Web-{0F710502-8BB0-4F39-B806-497CDCC147E7}" dt="2023-06-22T13:51:19.919" v="2" actId="1076"/>
          <ac:picMkLst>
            <pc:docMk/>
            <pc:sldMk cId="2832881052" sldId="265"/>
            <ac:picMk id="6" creationId="{95443315-B718-4278-8F1E-ACFB96E65736}"/>
          </ac:picMkLst>
        </pc:picChg>
      </pc:sldChg>
      <pc:sldChg chg="modSp">
        <pc:chgData name="Nicole Arsenault" userId="S::narsenault@idahoyouthsoccer.org::45303d9f-0d0f-4079-80dd-c61746ee6d57" providerId="AD" clId="Web-{0F710502-8BB0-4F39-B806-497CDCC147E7}" dt="2023-06-22T13:56:13.039" v="98" actId="20577"/>
        <pc:sldMkLst>
          <pc:docMk/>
          <pc:sldMk cId="823328401" sldId="272"/>
        </pc:sldMkLst>
        <pc:spChg chg="mod">
          <ac:chgData name="Nicole Arsenault" userId="S::narsenault@idahoyouthsoccer.org::45303d9f-0d0f-4079-80dd-c61746ee6d57" providerId="AD" clId="Web-{0F710502-8BB0-4F39-B806-497CDCC147E7}" dt="2023-06-22T13:56:13.039" v="98" actId="20577"/>
          <ac:spMkLst>
            <pc:docMk/>
            <pc:sldMk cId="823328401" sldId="272"/>
            <ac:spMk id="4" creationId="{A31B0F4E-54AC-4A98-B567-DA2E2ECCA554}"/>
          </ac:spMkLst>
        </pc:spChg>
      </pc:sldChg>
      <pc:sldChg chg="modSp">
        <pc:chgData name="Nicole Arsenault" userId="S::narsenault@idahoyouthsoccer.org::45303d9f-0d0f-4079-80dd-c61746ee6d57" providerId="AD" clId="Web-{0F710502-8BB0-4F39-B806-497CDCC147E7}" dt="2023-06-22T13:55:54.773" v="96" actId="20577"/>
        <pc:sldMkLst>
          <pc:docMk/>
          <pc:sldMk cId="3771087719" sldId="285"/>
        </pc:sldMkLst>
        <pc:spChg chg="mod">
          <ac:chgData name="Nicole Arsenault" userId="S::narsenault@idahoyouthsoccer.org::45303d9f-0d0f-4079-80dd-c61746ee6d57" providerId="AD" clId="Web-{0F710502-8BB0-4F39-B806-497CDCC147E7}" dt="2023-06-22T13:55:54.773" v="96" actId="20577"/>
          <ac:spMkLst>
            <pc:docMk/>
            <pc:sldMk cId="3771087719" sldId="285"/>
            <ac:spMk id="20" creationId="{9084DAB5-DEE8-4CD6-BDEF-1163CCD0CB0A}"/>
          </ac:spMkLst>
        </pc:spChg>
      </pc:sldChg>
    </pc:docChg>
  </pc:docChgLst>
  <pc:docChgLst>
    <pc:chgData clId="Web-{1BDA4B5E-4250-4372-B5B2-41B8FDB9DC4E}"/>
    <pc:docChg chg="modSld">
      <pc:chgData name="" userId="" providerId="" clId="Web-{1BDA4B5E-4250-4372-B5B2-41B8FDB9DC4E}" dt="2023-05-25T15:53:58.273" v="1" actId="20577"/>
      <pc:docMkLst>
        <pc:docMk/>
      </pc:docMkLst>
      <pc:sldChg chg="modSp">
        <pc:chgData name="" userId="" providerId="" clId="Web-{1BDA4B5E-4250-4372-B5B2-41B8FDB9DC4E}" dt="2023-05-25T15:53:58.273" v="1" actId="20577"/>
        <pc:sldMkLst>
          <pc:docMk/>
          <pc:sldMk cId="3771087719" sldId="285"/>
        </pc:sldMkLst>
        <pc:spChg chg="mod">
          <ac:chgData name="" userId="" providerId="" clId="Web-{1BDA4B5E-4250-4372-B5B2-41B8FDB9DC4E}" dt="2023-05-25T15:53:58.273" v="1" actId="20577"/>
          <ac:spMkLst>
            <pc:docMk/>
            <pc:sldMk cId="3771087719" sldId="285"/>
            <ac:spMk id="20" creationId="{9084DAB5-DEE8-4CD6-BDEF-1163CCD0CB0A}"/>
          </ac:spMkLst>
        </pc:spChg>
      </pc:sldChg>
    </pc:docChg>
  </pc:docChgLst>
  <pc:docChgLst>
    <pc:chgData name="Nicole Arsenault" userId="S::narsenault@idahoyouthsoccer.org::45303d9f-0d0f-4079-80dd-c61746ee6d57" providerId="AD" clId="Web-{DC4729B1-E1DC-42B6-BD3A-39CB53643AF1}"/>
    <pc:docChg chg="addSld modSld">
      <pc:chgData name="Nicole Arsenault" userId="S::narsenault@idahoyouthsoccer.org::45303d9f-0d0f-4079-80dd-c61746ee6d57" providerId="AD" clId="Web-{DC4729B1-E1DC-42B6-BD3A-39CB53643AF1}" dt="2023-04-19T19:46:51.007" v="154" actId="20577"/>
      <pc:docMkLst>
        <pc:docMk/>
      </pc:docMkLst>
      <pc:sldChg chg="modSp">
        <pc:chgData name="Nicole Arsenault" userId="S::narsenault@idahoyouthsoccer.org::45303d9f-0d0f-4079-80dd-c61746ee6d57" providerId="AD" clId="Web-{DC4729B1-E1DC-42B6-BD3A-39CB53643AF1}" dt="2023-04-19T19:38:13.152" v="6" actId="20577"/>
        <pc:sldMkLst>
          <pc:docMk/>
          <pc:sldMk cId="1513906525" sldId="283"/>
        </pc:sldMkLst>
        <pc:spChg chg="mod">
          <ac:chgData name="Nicole Arsenault" userId="S::narsenault@idahoyouthsoccer.org::45303d9f-0d0f-4079-80dd-c61746ee6d57" providerId="AD" clId="Web-{DC4729B1-E1DC-42B6-BD3A-39CB53643AF1}" dt="2023-04-19T19:38:13.152" v="6" actId="20577"/>
          <ac:spMkLst>
            <pc:docMk/>
            <pc:sldMk cId="1513906525" sldId="283"/>
            <ac:spMk id="3" creationId="{41845D2C-20CA-4CA3-A4E4-D28E9955678C}"/>
          </ac:spMkLst>
        </pc:spChg>
      </pc:sldChg>
      <pc:sldChg chg="modSp add replId">
        <pc:chgData name="Nicole Arsenault" userId="S::narsenault@idahoyouthsoccer.org::45303d9f-0d0f-4079-80dd-c61746ee6d57" providerId="AD" clId="Web-{DC4729B1-E1DC-42B6-BD3A-39CB53643AF1}" dt="2023-04-19T19:46:51.007" v="154" actId="20577"/>
        <pc:sldMkLst>
          <pc:docMk/>
          <pc:sldMk cId="3771087719" sldId="285"/>
        </pc:sldMkLst>
        <pc:spChg chg="mod">
          <ac:chgData name="Nicole Arsenault" userId="S::narsenault@idahoyouthsoccer.org::45303d9f-0d0f-4079-80dd-c61746ee6d57" providerId="AD" clId="Web-{DC4729B1-E1DC-42B6-BD3A-39CB53643AF1}" dt="2023-04-19T19:38:20.168" v="15" actId="20577"/>
          <ac:spMkLst>
            <pc:docMk/>
            <pc:sldMk cId="3771087719" sldId="285"/>
            <ac:spMk id="3" creationId="{41845D2C-20CA-4CA3-A4E4-D28E9955678C}"/>
          </ac:spMkLst>
        </pc:spChg>
        <pc:spChg chg="mod">
          <ac:chgData name="Nicole Arsenault" userId="S::narsenault@idahoyouthsoccer.org::45303d9f-0d0f-4079-80dd-c61746ee6d57" providerId="AD" clId="Web-{DC4729B1-E1DC-42B6-BD3A-39CB53643AF1}" dt="2023-04-19T19:46:51.007" v="154" actId="20577"/>
          <ac:spMkLst>
            <pc:docMk/>
            <pc:sldMk cId="3771087719" sldId="285"/>
            <ac:spMk id="20" creationId="{9084DAB5-DEE8-4CD6-BDEF-1163CCD0CB0A}"/>
          </ac:spMkLst>
        </pc:spChg>
      </pc:sldChg>
    </pc:docChg>
  </pc:docChgLst>
  <pc:docChgLst>
    <pc:chgData name="Nicole Arsenault" userId="S::narsenault@idahoyouthsoccer.org::45303d9f-0d0f-4079-80dd-c61746ee6d57" providerId="AD" clId="Web-{A867269D-B95A-46A1-A998-4BF94C1E8C7B}"/>
    <pc:docChg chg="modSld">
      <pc:chgData name="Nicole Arsenault" userId="S::narsenault@idahoyouthsoccer.org::45303d9f-0d0f-4079-80dd-c61746ee6d57" providerId="AD" clId="Web-{A867269D-B95A-46A1-A998-4BF94C1E8C7B}" dt="2023-08-07T23:27:18.760" v="130" actId="14100"/>
      <pc:docMkLst>
        <pc:docMk/>
      </pc:docMkLst>
      <pc:sldChg chg="delSp modSp">
        <pc:chgData name="Nicole Arsenault" userId="S::narsenault@idahoyouthsoccer.org::45303d9f-0d0f-4079-80dd-c61746ee6d57" providerId="AD" clId="Web-{A867269D-B95A-46A1-A998-4BF94C1E8C7B}" dt="2023-08-07T23:27:18.760" v="130" actId="14100"/>
        <pc:sldMkLst>
          <pc:docMk/>
          <pc:sldMk cId="2832881052" sldId="265"/>
        </pc:sldMkLst>
        <pc:spChg chg="mod">
          <ac:chgData name="Nicole Arsenault" userId="S::narsenault@idahoyouthsoccer.org::45303d9f-0d0f-4079-80dd-c61746ee6d57" providerId="AD" clId="Web-{A867269D-B95A-46A1-A998-4BF94C1E8C7B}" dt="2023-08-07T23:26:48.977" v="125" actId="1076"/>
          <ac:spMkLst>
            <pc:docMk/>
            <pc:sldMk cId="2832881052" sldId="265"/>
            <ac:spMk id="2" creationId="{7F68CEB2-08B2-4A54-A4EB-4CC6B75CD85C}"/>
          </ac:spMkLst>
        </pc:spChg>
        <pc:spChg chg="mod">
          <ac:chgData name="Nicole Arsenault" userId="S::narsenault@idahoyouthsoccer.org::45303d9f-0d0f-4079-80dd-c61746ee6d57" providerId="AD" clId="Web-{A867269D-B95A-46A1-A998-4BF94C1E8C7B}" dt="2023-08-07T23:26:18.132" v="115" actId="20577"/>
          <ac:spMkLst>
            <pc:docMk/>
            <pc:sldMk cId="2832881052" sldId="265"/>
            <ac:spMk id="3" creationId="{41845D2C-20CA-4CA3-A4E4-D28E9955678C}"/>
          </ac:spMkLst>
        </pc:spChg>
        <pc:spChg chg="del">
          <ac:chgData name="Nicole Arsenault" userId="S::narsenault@idahoyouthsoccer.org::45303d9f-0d0f-4079-80dd-c61746ee6d57" providerId="AD" clId="Web-{A867269D-B95A-46A1-A998-4BF94C1E8C7B}" dt="2023-08-07T23:26:31.039" v="121"/>
          <ac:spMkLst>
            <pc:docMk/>
            <pc:sldMk cId="2832881052" sldId="265"/>
            <ac:spMk id="8" creationId="{D3953F8F-BFB7-43A8-B807-FCF35CEE44F4}"/>
          </ac:spMkLst>
        </pc:spChg>
        <pc:spChg chg="mod">
          <ac:chgData name="Nicole Arsenault" userId="S::narsenault@idahoyouthsoccer.org::45303d9f-0d0f-4079-80dd-c61746ee6d57" providerId="AD" clId="Web-{A867269D-B95A-46A1-A998-4BF94C1E8C7B}" dt="2023-08-07T23:26:53.525" v="126" actId="1076"/>
          <ac:spMkLst>
            <pc:docMk/>
            <pc:sldMk cId="2832881052" sldId="265"/>
            <ac:spMk id="9" creationId="{A75DD266-47F0-4141-8890-BFB89FCB6CA6}"/>
          </ac:spMkLst>
        </pc:spChg>
        <pc:spChg chg="mod">
          <ac:chgData name="Nicole Arsenault" userId="S::narsenault@idahoyouthsoccer.org::45303d9f-0d0f-4079-80dd-c61746ee6d57" providerId="AD" clId="Web-{A867269D-B95A-46A1-A998-4BF94C1E8C7B}" dt="2023-08-07T23:27:02.087" v="128" actId="1076"/>
          <ac:spMkLst>
            <pc:docMk/>
            <pc:sldMk cId="2832881052" sldId="265"/>
            <ac:spMk id="10" creationId="{ADA48895-C396-21FD-B4EF-B75BCE5462ED}"/>
          </ac:spMkLst>
        </pc:spChg>
        <pc:spChg chg="mod">
          <ac:chgData name="Nicole Arsenault" userId="S::narsenault@idahoyouthsoccer.org::45303d9f-0d0f-4079-80dd-c61746ee6d57" providerId="AD" clId="Web-{A867269D-B95A-46A1-A998-4BF94C1E8C7B}" dt="2023-08-07T23:27:10.978" v="129" actId="14100"/>
          <ac:spMkLst>
            <pc:docMk/>
            <pc:sldMk cId="2832881052" sldId="265"/>
            <ac:spMk id="12" creationId="{40EA7881-4738-4BFE-B6D6-6CD3FDBEE003}"/>
          </ac:spMkLst>
        </pc:spChg>
        <pc:spChg chg="mod">
          <ac:chgData name="Nicole Arsenault" userId="S::narsenault@idahoyouthsoccer.org::45303d9f-0d0f-4079-80dd-c61746ee6d57" providerId="AD" clId="Web-{A867269D-B95A-46A1-A998-4BF94C1E8C7B}" dt="2023-08-07T23:27:18.760" v="130" actId="14100"/>
          <ac:spMkLst>
            <pc:docMk/>
            <pc:sldMk cId="2832881052" sldId="265"/>
            <ac:spMk id="13" creationId="{BD5ADB17-1556-4F42-BF37-FDBF1D26101B}"/>
          </ac:spMkLst>
        </pc:spChg>
        <pc:spChg chg="del">
          <ac:chgData name="Nicole Arsenault" userId="S::narsenault@idahoyouthsoccer.org::45303d9f-0d0f-4079-80dd-c61746ee6d57" providerId="AD" clId="Web-{A867269D-B95A-46A1-A998-4BF94C1E8C7B}" dt="2023-08-07T23:26:32.586" v="122"/>
          <ac:spMkLst>
            <pc:docMk/>
            <pc:sldMk cId="2832881052" sldId="265"/>
            <ac:spMk id="14" creationId="{182DD352-4CD2-4BA7-8D92-1F4229AC5738}"/>
          </ac:spMkLst>
        </pc:spChg>
      </pc:sldChg>
      <pc:sldChg chg="modSp">
        <pc:chgData name="Nicole Arsenault" userId="S::narsenault@idahoyouthsoccer.org::45303d9f-0d0f-4079-80dd-c61746ee6d57" providerId="AD" clId="Web-{A867269D-B95A-46A1-A998-4BF94C1E8C7B}" dt="2023-08-07T23:25:30.865" v="94" actId="20577"/>
        <pc:sldMkLst>
          <pc:docMk/>
          <pc:sldMk cId="2106455146" sldId="282"/>
        </pc:sldMkLst>
        <pc:spChg chg="mod">
          <ac:chgData name="Nicole Arsenault" userId="S::narsenault@idahoyouthsoccer.org::45303d9f-0d0f-4079-80dd-c61746ee6d57" providerId="AD" clId="Web-{A867269D-B95A-46A1-A998-4BF94C1E8C7B}" dt="2023-08-07T23:25:30.865" v="94" actId="20577"/>
          <ac:spMkLst>
            <pc:docMk/>
            <pc:sldMk cId="2106455146" sldId="282"/>
            <ac:spMk id="20" creationId="{9084DAB5-DEE8-4CD6-BDEF-1163CCD0CB0A}"/>
          </ac:spMkLst>
        </pc:spChg>
      </pc:sldChg>
      <pc:sldChg chg="modSp">
        <pc:chgData name="Nicole Arsenault" userId="S::narsenault@idahoyouthsoccer.org::45303d9f-0d0f-4079-80dd-c61746ee6d57" providerId="AD" clId="Web-{A867269D-B95A-46A1-A998-4BF94C1E8C7B}" dt="2023-08-07T23:25:53.694" v="104" actId="20577"/>
        <pc:sldMkLst>
          <pc:docMk/>
          <pc:sldMk cId="796622099" sldId="284"/>
        </pc:sldMkLst>
        <pc:spChg chg="mod">
          <ac:chgData name="Nicole Arsenault" userId="S::narsenault@idahoyouthsoccer.org::45303d9f-0d0f-4079-80dd-c61746ee6d57" providerId="AD" clId="Web-{A867269D-B95A-46A1-A998-4BF94C1E8C7B}" dt="2023-08-07T23:25:53.694" v="104" actId="20577"/>
          <ac:spMkLst>
            <pc:docMk/>
            <pc:sldMk cId="796622099" sldId="284"/>
            <ac:spMk id="20" creationId="{9084DAB5-DEE8-4CD6-BDEF-1163CCD0CB0A}"/>
          </ac:spMkLst>
        </pc:spChg>
      </pc:sldChg>
      <pc:sldChg chg="modSp">
        <pc:chgData name="Nicole Arsenault" userId="S::narsenault@idahoyouthsoccer.org::45303d9f-0d0f-4079-80dd-c61746ee6d57" providerId="AD" clId="Web-{A867269D-B95A-46A1-A998-4BF94C1E8C7B}" dt="2023-08-07T23:25:12.364" v="75" actId="20577"/>
        <pc:sldMkLst>
          <pc:docMk/>
          <pc:sldMk cId="3771087719" sldId="285"/>
        </pc:sldMkLst>
        <pc:spChg chg="mod">
          <ac:chgData name="Nicole Arsenault" userId="S::narsenault@idahoyouthsoccer.org::45303d9f-0d0f-4079-80dd-c61746ee6d57" providerId="AD" clId="Web-{A867269D-B95A-46A1-A998-4BF94C1E8C7B}" dt="2023-08-07T23:25:12.364" v="75" actId="20577"/>
          <ac:spMkLst>
            <pc:docMk/>
            <pc:sldMk cId="3771087719" sldId="285"/>
            <ac:spMk id="20" creationId="{9084DAB5-DEE8-4CD6-BDEF-1163CCD0CB0A}"/>
          </ac:spMkLst>
        </pc:spChg>
      </pc:sldChg>
    </pc:docChg>
  </pc:docChgLst>
  <pc:docChgLst>
    <pc:chgData name="Nicole Arsenault" userId="S::narsenault@idahoyouthsoccer.org::45303d9f-0d0f-4079-80dd-c61746ee6d57" providerId="AD" clId="Web-{170E1543-06C3-4B40-AD6B-2966815B09D1}"/>
    <pc:docChg chg="delSld modSld">
      <pc:chgData name="Nicole Arsenault" userId="S::narsenault@idahoyouthsoccer.org::45303d9f-0d0f-4079-80dd-c61746ee6d57" providerId="AD" clId="Web-{170E1543-06C3-4B40-AD6B-2966815B09D1}" dt="2023-04-27T14:50:29.067" v="271"/>
      <pc:docMkLst>
        <pc:docMk/>
      </pc:docMkLst>
      <pc:sldChg chg="modSp">
        <pc:chgData name="Nicole Arsenault" userId="S::narsenault@idahoyouthsoccer.org::45303d9f-0d0f-4079-80dd-c61746ee6d57" providerId="AD" clId="Web-{170E1543-06C3-4B40-AD6B-2966815B09D1}" dt="2023-04-27T14:39:02.567" v="56" actId="20577"/>
        <pc:sldMkLst>
          <pc:docMk/>
          <pc:sldMk cId="910025188" sldId="267"/>
        </pc:sldMkLst>
        <pc:spChg chg="mod">
          <ac:chgData name="Nicole Arsenault" userId="S::narsenault@idahoyouthsoccer.org::45303d9f-0d0f-4079-80dd-c61746ee6d57" providerId="AD" clId="Web-{170E1543-06C3-4B40-AD6B-2966815B09D1}" dt="2023-04-27T14:39:02.567" v="56" actId="20577"/>
          <ac:spMkLst>
            <pc:docMk/>
            <pc:sldMk cId="910025188" sldId="267"/>
            <ac:spMk id="20" creationId="{9084DAB5-DEE8-4CD6-BDEF-1163CCD0CB0A}"/>
          </ac:spMkLst>
        </pc:spChg>
      </pc:sldChg>
      <pc:sldChg chg="modSp">
        <pc:chgData name="Nicole Arsenault" userId="S::narsenault@idahoyouthsoccer.org::45303d9f-0d0f-4079-80dd-c61746ee6d57" providerId="AD" clId="Web-{170E1543-06C3-4B40-AD6B-2966815B09D1}" dt="2023-04-27T14:50:29.067" v="271"/>
        <pc:sldMkLst>
          <pc:docMk/>
          <pc:sldMk cId="3693658168" sldId="280"/>
        </pc:sldMkLst>
        <pc:graphicFrameChg chg="mod modGraphic">
          <ac:chgData name="Nicole Arsenault" userId="S::narsenault@idahoyouthsoccer.org::45303d9f-0d0f-4079-80dd-c61746ee6d57" providerId="AD" clId="Web-{170E1543-06C3-4B40-AD6B-2966815B09D1}" dt="2023-04-27T14:50:29.067" v="271"/>
          <ac:graphicFrameMkLst>
            <pc:docMk/>
            <pc:sldMk cId="3693658168" sldId="280"/>
            <ac:graphicFrameMk id="9" creationId="{CBC6F961-0002-4B8C-988A-8E9D7BC444EE}"/>
          </ac:graphicFrameMkLst>
        </pc:graphicFrameChg>
      </pc:sldChg>
      <pc:sldChg chg="modSp del">
        <pc:chgData name="Nicole Arsenault" userId="S::narsenault@idahoyouthsoccer.org::45303d9f-0d0f-4079-80dd-c61746ee6d57" providerId="AD" clId="Web-{170E1543-06C3-4B40-AD6B-2966815B09D1}" dt="2023-04-27T14:43:38.527" v="164"/>
        <pc:sldMkLst>
          <pc:docMk/>
          <pc:sldMk cId="1513906525" sldId="283"/>
        </pc:sldMkLst>
        <pc:spChg chg="mod">
          <ac:chgData name="Nicole Arsenault" userId="S::narsenault@idahoyouthsoccer.org::45303d9f-0d0f-4079-80dd-c61746ee6d57" providerId="AD" clId="Web-{170E1543-06C3-4B40-AD6B-2966815B09D1}" dt="2023-04-27T14:43:02.651" v="160" actId="20577"/>
          <ac:spMkLst>
            <pc:docMk/>
            <pc:sldMk cId="1513906525" sldId="283"/>
            <ac:spMk id="3" creationId="{41845D2C-20CA-4CA3-A4E4-D28E9955678C}"/>
          </ac:spMkLst>
        </pc:spChg>
        <pc:spChg chg="mod">
          <ac:chgData name="Nicole Arsenault" userId="S::narsenault@idahoyouthsoccer.org::45303d9f-0d0f-4079-80dd-c61746ee6d57" providerId="AD" clId="Web-{170E1543-06C3-4B40-AD6B-2966815B09D1}" dt="2023-04-27T14:42:48.635" v="154" actId="20577"/>
          <ac:spMkLst>
            <pc:docMk/>
            <pc:sldMk cId="1513906525" sldId="283"/>
            <ac:spMk id="20" creationId="{9084DAB5-DEE8-4CD6-BDEF-1163CCD0CB0A}"/>
          </ac:spMkLst>
        </pc:spChg>
      </pc:sldChg>
      <pc:sldChg chg="modSp">
        <pc:chgData name="Nicole Arsenault" userId="S::narsenault@idahoyouthsoccer.org::45303d9f-0d0f-4079-80dd-c61746ee6d57" providerId="AD" clId="Web-{170E1543-06C3-4B40-AD6B-2966815B09D1}" dt="2023-04-27T14:40:00.022" v="91" actId="20577"/>
        <pc:sldMkLst>
          <pc:docMk/>
          <pc:sldMk cId="796622099" sldId="284"/>
        </pc:sldMkLst>
        <pc:spChg chg="mod">
          <ac:chgData name="Nicole Arsenault" userId="S::narsenault@idahoyouthsoccer.org::45303d9f-0d0f-4079-80dd-c61746ee6d57" providerId="AD" clId="Web-{170E1543-06C3-4B40-AD6B-2966815B09D1}" dt="2023-04-27T14:40:00.022" v="91" actId="20577"/>
          <ac:spMkLst>
            <pc:docMk/>
            <pc:sldMk cId="796622099" sldId="284"/>
            <ac:spMk id="20" creationId="{9084DAB5-DEE8-4CD6-BDEF-1163CCD0CB0A}"/>
          </ac:spMkLst>
        </pc:spChg>
      </pc:sldChg>
      <pc:sldChg chg="modSp">
        <pc:chgData name="Nicole Arsenault" userId="S::narsenault@idahoyouthsoccer.org::45303d9f-0d0f-4079-80dd-c61746ee6d57" providerId="AD" clId="Web-{170E1543-06C3-4B40-AD6B-2966815B09D1}" dt="2023-04-27T14:49:45.535" v="229" actId="20577"/>
        <pc:sldMkLst>
          <pc:docMk/>
          <pc:sldMk cId="3771087719" sldId="285"/>
        </pc:sldMkLst>
        <pc:spChg chg="mod">
          <ac:chgData name="Nicole Arsenault" userId="S::narsenault@idahoyouthsoccer.org::45303d9f-0d0f-4079-80dd-c61746ee6d57" providerId="AD" clId="Web-{170E1543-06C3-4B40-AD6B-2966815B09D1}" dt="2023-04-27T14:49:45.535" v="229" actId="20577"/>
          <ac:spMkLst>
            <pc:docMk/>
            <pc:sldMk cId="3771087719" sldId="285"/>
            <ac:spMk id="20" creationId="{9084DAB5-DEE8-4CD6-BDEF-1163CCD0CB0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E48A67-984B-4355-A03E-2938ED65F73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84B3CC-B1F0-4EE2-A40D-F6581A713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65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33477-C101-45E8-B571-6653F13F6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94A7C8-5DCA-4228-866A-CFA27199B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8E6C5-2544-46EA-87E1-5DC722682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8851-3B40-49E8-BB47-B85E67107CC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B6608-B99A-4120-B014-B71566A9C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AECC0-FE20-4976-926D-C2C3DDF54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5519-9D95-4CAD-AF1E-504838108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4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63038-6F42-40F9-B8BB-2BBF648A6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81B78-D529-4B3A-A28A-CDCACE0DF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A9FD2-6E94-4A2F-81A5-3166AF39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8851-3B40-49E8-BB47-B85E67107CC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CF03F-6C23-4F44-A0C3-0FEFE0DD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4B885-2BFC-424B-ACA9-D5711137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5519-9D95-4CAD-AF1E-504838108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2B7903-A2B1-4ED7-83B6-78039A774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38B87E-5BA1-4622-8A25-AE176D14E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5590D-50C9-4C05-9136-42891794C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8851-3B40-49E8-BB47-B85E67107CC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F7F35-166B-44D3-89FE-06F16FB75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5D1E0-9097-4B71-9317-AA662776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5519-9D95-4CAD-AF1E-504838108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2698-701A-4ADA-B38B-B86A4793B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9E03-DE5F-4A5A-BEE7-AF076FB37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47EC2-5CDF-4132-8E5D-4CAA4BB8A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8851-3B40-49E8-BB47-B85E67107CC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C4329-00F0-4826-831C-E67BC7ECD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1FD2-3035-49B4-8DB1-6C92EF30C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5519-9D95-4CAD-AF1E-504838108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4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0667B-83A2-4443-9E3E-F1D65341C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BCFF1-29FC-42DB-8C95-5E2A331AA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575BA-7067-414E-809B-9575AC486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8851-3B40-49E8-BB47-B85E67107CC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80544-761A-4463-8B1A-D26EC7298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C8336-FEAE-4FB4-BC07-7B9624965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5519-9D95-4CAD-AF1E-504838108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9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E04D7-08AE-41CE-AB9C-05EAF1F0F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FD9D-6DEC-4D2F-B07A-E0A75801D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B8094B-FAEC-4F19-9F0D-A5E168038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98048-11F3-4496-BC9C-343008C3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8851-3B40-49E8-BB47-B85E67107CC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8731C-4C5F-413B-8B5C-A217E956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CE620-70E6-4501-9340-75D603B0B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5519-9D95-4CAD-AF1E-504838108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4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92F16-57A4-437E-BF9D-ECEF421DB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DBB76-EC09-4750-8335-121568F6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B93D52-A779-40B2-8F1B-A4CA6626F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7CB36-D547-4117-ADAB-8E2580E22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F9D5A7-BA8A-4E1E-B576-5547B9A7F3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A3396A-C018-44B3-82F0-6DC8EFD6A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8851-3B40-49E8-BB47-B85E67107CC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FE1251-8BD6-4BFC-9ECA-671142A97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40F10D-01D2-4486-80C8-6F34E6184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5519-9D95-4CAD-AF1E-504838108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6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D88B9-A2E5-49E4-877A-DB1489EBC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0E5E4D-0E46-462F-BBD8-A4611E1C6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8851-3B40-49E8-BB47-B85E67107CC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4835C-DA44-40A2-ACDC-6CAC75A72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7FFD6-4E06-49C1-8BA4-FF78D0D85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5519-9D95-4CAD-AF1E-504838108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8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B7EA42-C4B9-4C53-8CC8-25B7AA1AC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8851-3B40-49E8-BB47-B85E67107CC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63C410-4384-423C-88C5-1203591C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58A42-45A0-4833-8019-65E85560A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5519-9D95-4CAD-AF1E-504838108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9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A204A-A76E-4888-A4A8-C794F379D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60866-7B6F-4D08-9CDB-418B976E0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789E6-CCDE-4CD1-85EF-61F5759DB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352094-87F7-4BD5-945A-7C273188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8851-3B40-49E8-BB47-B85E67107CC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BD52B-95EF-4CA9-B599-A333426FC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0AC7B-E7DF-4734-BB70-CCD02561D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5519-9D95-4CAD-AF1E-504838108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0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4D9DE-3EE0-4D24-9E0C-BA19AFA6F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1A218E-CB8E-445F-B128-82506AC0FF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66F9BA-3834-4196-9659-755FAD2D4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8D5862-6C20-4445-9093-A35930C00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8851-3B40-49E8-BB47-B85E67107CC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77D1A-CF63-49F3-9D8D-532D6D6CC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81B3A-B268-435C-A71A-C2C165261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5519-9D95-4CAD-AF1E-504838108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0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EC4B6C-5CAC-4621-9E07-D6A7C6933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9A6F4-F313-42C1-8542-D45245F1A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6585F-82F6-48A8-BCEC-956A17EB93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F8851-3B40-49E8-BB47-B85E67107CC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A67C2-60A1-4F7B-9102-2EA682139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CD170-D643-4529-9061-062C39D6E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5519-9D95-4CAD-AF1E-504838108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7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52D9CE6E-F942-4225-B192-F8F5FC694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2730"/>
            <a:ext cx="12192000" cy="168527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C03C963-3785-4B2F-B656-CF864BC98392}"/>
              </a:ext>
            </a:extLst>
          </p:cNvPr>
          <p:cNvSpPr txBox="1"/>
          <p:nvPr/>
        </p:nvSpPr>
        <p:spPr>
          <a:xfrm>
            <a:off x="2147262" y="1801690"/>
            <a:ext cx="6572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IDAHO STATE LEAGUE</a:t>
            </a:r>
          </a:p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D89D88-541C-46B4-AB9D-4949583E541C}"/>
              </a:ext>
            </a:extLst>
          </p:cNvPr>
          <p:cNvSpPr txBox="1"/>
          <p:nvPr/>
        </p:nvSpPr>
        <p:spPr>
          <a:xfrm>
            <a:off x="2147261" y="3002019"/>
            <a:ext cx="657217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cs typeface="Calibri"/>
              </a:rPr>
              <a:t>2023/24 Format</a:t>
            </a:r>
            <a:endParaRPr lang="en-US" sz="3600" b="1" dirty="0">
              <a:solidFill>
                <a:srgbClr val="002060"/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044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52D9CE6E-F942-4225-B192-F8F5FC694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2730"/>
            <a:ext cx="12192000" cy="168527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1845D2C-20CA-4CA3-A4E4-D28E9955678C}"/>
              </a:ext>
            </a:extLst>
          </p:cNvPr>
          <p:cNvSpPr/>
          <p:nvPr/>
        </p:nvSpPr>
        <p:spPr>
          <a:xfrm>
            <a:off x="375920" y="-81280"/>
            <a:ext cx="11206480" cy="8506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4400" b="1" dirty="0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FORMAT   </a:t>
            </a:r>
            <a:endParaRPr lang="en-US" sz="44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9B46B9CC-BBFA-4242-B375-AD6704337C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896" y="1410643"/>
            <a:ext cx="1043698" cy="12718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443315-B718-4278-8F1E-ACFB96E657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091" y="2226296"/>
            <a:ext cx="3565307" cy="2164651"/>
          </a:xfrm>
          <a:prstGeom prst="rect">
            <a:avLst/>
          </a:prstGeom>
        </p:spPr>
      </p:pic>
      <p:sp>
        <p:nvSpPr>
          <p:cNvPr id="2" name="Arrow: Pentagon 1">
            <a:extLst>
              <a:ext uri="{FF2B5EF4-FFF2-40B4-BE49-F238E27FC236}">
                <a16:creationId xmlns:a16="http://schemas.microsoft.com/office/drawing/2014/main" id="{7F68CEB2-08B2-4A54-A4EB-4CC6B75CD85C}"/>
              </a:ext>
            </a:extLst>
          </p:cNvPr>
          <p:cNvSpPr/>
          <p:nvPr/>
        </p:nvSpPr>
        <p:spPr>
          <a:xfrm>
            <a:off x="575391" y="2196722"/>
            <a:ext cx="3849215" cy="660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Round Robin Play dates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5DD266-47F0-4141-8890-BFB89FCB6CA6}"/>
              </a:ext>
            </a:extLst>
          </p:cNvPr>
          <p:cNvSpPr/>
          <p:nvPr/>
        </p:nvSpPr>
        <p:spPr>
          <a:xfrm>
            <a:off x="5568716" y="1862805"/>
            <a:ext cx="3057314" cy="156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TOP 4 COMPETE</a:t>
            </a:r>
          </a:p>
          <a:p>
            <a:pPr algn="ctr"/>
            <a:r>
              <a:rPr lang="en-US" dirty="0"/>
              <a:t>IN SEMI-FINAL / FINAL FOR STATE CHAMPIONSHIP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40EA7881-4738-4BFE-B6D6-6CD3FDBEE003}"/>
              </a:ext>
            </a:extLst>
          </p:cNvPr>
          <p:cNvSpPr/>
          <p:nvPr/>
        </p:nvSpPr>
        <p:spPr>
          <a:xfrm>
            <a:off x="8789273" y="2385078"/>
            <a:ext cx="1714286" cy="530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8F1FEC-EC13-808D-D6D1-9D2DEA2BA05D}"/>
              </a:ext>
            </a:extLst>
          </p:cNvPr>
          <p:cNvSpPr txBox="1"/>
          <p:nvPr/>
        </p:nvSpPr>
        <p:spPr>
          <a:xfrm>
            <a:off x="9133317" y="2574420"/>
            <a:ext cx="2743200" cy="457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A48895-C396-21FD-B4EF-B75BCE5462ED}"/>
              </a:ext>
            </a:extLst>
          </p:cNvPr>
          <p:cNvSpPr txBox="1"/>
          <p:nvPr/>
        </p:nvSpPr>
        <p:spPr>
          <a:xfrm>
            <a:off x="8698906" y="4867542"/>
            <a:ext cx="242273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4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288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52D9CE6E-F942-4225-B192-F8F5FC694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2730"/>
            <a:ext cx="12192000" cy="168527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1845D2C-20CA-4CA3-A4E4-D28E9955678C}"/>
              </a:ext>
            </a:extLst>
          </p:cNvPr>
          <p:cNvSpPr/>
          <p:nvPr/>
        </p:nvSpPr>
        <p:spPr>
          <a:xfrm>
            <a:off x="375920" y="-81280"/>
            <a:ext cx="11206480" cy="850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44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TEAM FORMAT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84DAB5-DEE8-4CD6-BDEF-1163CCD0CB0A}"/>
              </a:ext>
            </a:extLst>
          </p:cNvPr>
          <p:cNvSpPr txBox="1"/>
          <p:nvPr/>
        </p:nvSpPr>
        <p:spPr>
          <a:xfrm>
            <a:off x="142568" y="732503"/>
            <a:ext cx="11439832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U12 – U17 age groups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U18/U19 would play just on Directors Cup weekend </a:t>
            </a:r>
            <a:endParaRPr lang="en-US" sz="2000" dirty="0">
              <a:solidFill>
                <a:srgbClr val="FF0000"/>
              </a:solidFill>
              <a:cs typeface="Calibri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U12 9v9 age group format (advancing to U12 Regionals hosted during Presidents Cup)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6- 8 Team age group format</a:t>
            </a:r>
            <a:endParaRPr lang="en-US" sz="2000" dirty="0">
              <a:solidFill>
                <a:srgbClr val="002060"/>
              </a:solidFill>
              <a:cs typeface="Calibri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 RR format playing each opponent over the course of 3 or 4 play dates</a:t>
            </a:r>
            <a:endParaRPr lang="en-US" sz="2000" dirty="0">
              <a:solidFill>
                <a:srgbClr val="002060"/>
              </a:solidFill>
              <a:cs typeface="Calibri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Top 4 points advance to semifinal/final weekend (1v4 2v3)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cs typeface="Calibri" panose="020F0502020204030204"/>
              </a:rPr>
              <a:t>Other age group exceptions TBD by TAC and outlined in ISL rules</a:t>
            </a:r>
          </a:p>
          <a:p>
            <a:endParaRPr lang="en-US" sz="2000" dirty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1002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52D9CE6E-F942-4225-B192-F8F5FC694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2730"/>
            <a:ext cx="12192000" cy="168527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1845D2C-20CA-4CA3-A4E4-D28E9955678C}"/>
              </a:ext>
            </a:extLst>
          </p:cNvPr>
          <p:cNvSpPr/>
          <p:nvPr/>
        </p:nvSpPr>
        <p:spPr>
          <a:xfrm>
            <a:off x="375920" y="-81280"/>
            <a:ext cx="11206480" cy="850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44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QUALIFYING U13 – U18*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84DAB5-DEE8-4CD6-BDEF-1163CCD0CB0A}"/>
              </a:ext>
            </a:extLst>
          </p:cNvPr>
          <p:cNvSpPr txBox="1"/>
          <p:nvPr/>
        </p:nvSpPr>
        <p:spPr>
          <a:xfrm>
            <a:off x="461394" y="648614"/>
            <a:ext cx="11121006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Automatic qualifier eligibility will come from IYSA hosted year end State Cup and Directors Cup events.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cs typeface="Calibri"/>
              </a:rPr>
              <a:t>Final 4 for 2023 State League is AQ (Automatic Qualifier) for next year's league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cs typeface="Calibri"/>
              </a:rPr>
              <a:t>Directors Cup winner in Gold division is AQ for next year's league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cs typeface="Calibri"/>
              </a:rPr>
              <a:t>5th place for 2023 State league for the 23/24 Season will receive free entry to Directors Cup 2024.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cs typeface="Calibri"/>
              </a:rPr>
              <a:t>Remaining state league teams wishing to participate in Directors Cup 2024 will pay entry fee but be guaranteed entry.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cs typeface="Calibri"/>
            </a:endParaRPr>
          </a:p>
          <a:p>
            <a:pPr lvl="2"/>
            <a:endParaRPr lang="en-US" sz="2000" dirty="0">
              <a:solidFill>
                <a:srgbClr val="002060"/>
              </a:solidFill>
              <a:cs typeface="Calibri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662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52D9CE6E-F942-4225-B192-F8F5FC694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2730"/>
            <a:ext cx="12192000" cy="168527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1845D2C-20CA-4CA3-A4E4-D28E9955678C}"/>
              </a:ext>
            </a:extLst>
          </p:cNvPr>
          <p:cNvSpPr/>
          <p:nvPr/>
        </p:nvSpPr>
        <p:spPr>
          <a:xfrm>
            <a:off x="375920" y="-81280"/>
            <a:ext cx="11206480" cy="8506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4400" b="1" dirty="0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U12 Qualifying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84DAB5-DEE8-4CD6-BDEF-1163CCD0CB0A}"/>
              </a:ext>
            </a:extLst>
          </p:cNvPr>
          <p:cNvSpPr txBox="1"/>
          <p:nvPr/>
        </p:nvSpPr>
        <p:spPr>
          <a:xfrm>
            <a:off x="142568" y="1185509"/>
            <a:ext cx="11439832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cs typeface="Calibri"/>
              </a:rPr>
              <a:t>For the 2024 Season and beyond</a:t>
            </a:r>
          </a:p>
          <a:p>
            <a:pPr marL="342900" indent="-342900">
              <a:buFont typeface="Wingdings"/>
              <a:buChar char="Ø"/>
            </a:pPr>
            <a:r>
              <a:rPr lang="en-US" sz="2000" dirty="0">
                <a:solidFill>
                  <a:srgbClr val="002060"/>
                </a:solidFill>
                <a:cs typeface="Calibri"/>
              </a:rPr>
              <a:t>1st – 4th place at U11 Gold Bracket from Directors Cup will receive AQ (Automatic Qualifier) spots for the following year's State league.</a:t>
            </a:r>
          </a:p>
          <a:p>
            <a:pPr lvl="1"/>
            <a:endParaRPr lang="en-US" sz="2000" dirty="0">
              <a:solidFill>
                <a:srgbClr val="002060"/>
              </a:solidFill>
              <a:cs typeface="Calibri"/>
            </a:endParaRPr>
          </a:p>
          <a:p>
            <a:pPr lvl="2"/>
            <a:endParaRPr lang="en-US" sz="2000" dirty="0">
              <a:solidFill>
                <a:srgbClr val="002060"/>
              </a:solidFill>
              <a:cs typeface="Calibri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6455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52D9CE6E-F942-4225-B192-F8F5FC694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2730"/>
            <a:ext cx="12192000" cy="168527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1845D2C-20CA-4CA3-A4E4-D28E9955678C}"/>
              </a:ext>
            </a:extLst>
          </p:cNvPr>
          <p:cNvSpPr/>
          <p:nvPr/>
        </p:nvSpPr>
        <p:spPr>
          <a:xfrm>
            <a:off x="375920" y="-81280"/>
            <a:ext cx="11206480" cy="8506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4400" b="1" dirty="0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Schedule 2024 Dates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84DAB5-DEE8-4CD6-BDEF-1163CCD0CB0A}"/>
              </a:ext>
            </a:extLst>
          </p:cNvPr>
          <p:cNvSpPr txBox="1"/>
          <p:nvPr/>
        </p:nvSpPr>
        <p:spPr>
          <a:xfrm>
            <a:off x="172646" y="602159"/>
            <a:ext cx="11603068" cy="7640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900" b="1" dirty="0">
                <a:solidFill>
                  <a:srgbClr val="002060"/>
                </a:solidFill>
              </a:rPr>
              <a:t>Play dates U12 – U14</a:t>
            </a:r>
            <a:endParaRPr lang="en-US" sz="1900" b="1" dirty="0">
              <a:solidFill>
                <a:srgbClr val="002060"/>
              </a:solidFill>
              <a:cs typeface="Calibri"/>
            </a:endParaRPr>
          </a:p>
          <a:p>
            <a:pPr>
              <a:buFont typeface="Arial" panose="05000000000000000000" pitchFamily="2" charset="2"/>
              <a:buChar char="•"/>
            </a:pPr>
            <a:r>
              <a:rPr lang="en-US" sz="1900" dirty="0">
                <a:solidFill>
                  <a:srgbClr val="002060"/>
                </a:solidFill>
              </a:rPr>
              <a:t>Round Robin Rounds (Likely will only need to play 3 of 4 dates)</a:t>
            </a:r>
            <a:endParaRPr lang="en-US" sz="1900" dirty="0">
              <a:solidFill>
                <a:srgbClr val="002060"/>
              </a:solidFill>
              <a:cs typeface="Calibri"/>
            </a:endParaRPr>
          </a:p>
          <a:p>
            <a:pPr>
              <a:buFont typeface="Symbol" panose="05000000000000000000" pitchFamily="2" charset="2"/>
              <a:buChar char="•"/>
            </a:pPr>
            <a:r>
              <a:rPr lang="en-US" sz="1900" dirty="0">
                <a:solidFill>
                  <a:srgbClr val="002060"/>
                </a:solidFill>
              </a:rPr>
              <a:t>1st play date September 29- Oct 1 </a:t>
            </a:r>
            <a:endParaRPr lang="en-US" sz="1900" dirty="0">
              <a:solidFill>
                <a:srgbClr val="002060"/>
              </a:solidFill>
              <a:cs typeface="Calibri"/>
            </a:endParaRPr>
          </a:p>
          <a:p>
            <a:pPr>
              <a:buFont typeface="Symbol" panose="05000000000000000000" pitchFamily="2" charset="2"/>
              <a:buChar char="•"/>
            </a:pPr>
            <a:r>
              <a:rPr lang="en-US" sz="1900" dirty="0">
                <a:solidFill>
                  <a:srgbClr val="002060"/>
                </a:solidFill>
              </a:rPr>
              <a:t>2nd play date October 13-15 </a:t>
            </a:r>
            <a:endParaRPr lang="en-US" sz="1900" dirty="0">
              <a:solidFill>
                <a:srgbClr val="002060"/>
              </a:solidFill>
              <a:cs typeface="Calibri"/>
            </a:endParaRPr>
          </a:p>
          <a:p>
            <a:pPr>
              <a:buFont typeface="Symbol" panose="05000000000000000000" pitchFamily="2" charset="2"/>
              <a:buChar char="•"/>
            </a:pPr>
            <a:r>
              <a:rPr lang="en-US" sz="1900" dirty="0">
                <a:solidFill>
                  <a:srgbClr val="002060"/>
                </a:solidFill>
              </a:rPr>
              <a:t>3rd play date March 15-17 - </a:t>
            </a:r>
            <a:endParaRPr lang="en-US" sz="1900" dirty="0">
              <a:solidFill>
                <a:srgbClr val="002060"/>
              </a:solidFill>
              <a:cs typeface="Calibri"/>
            </a:endParaRPr>
          </a:p>
          <a:p>
            <a:pPr>
              <a:buFont typeface="Symbol" panose="05000000000000000000" pitchFamily="2" charset="2"/>
              <a:buChar char="•"/>
            </a:pPr>
            <a:r>
              <a:rPr lang="en-US" sz="1900" dirty="0">
                <a:solidFill>
                  <a:srgbClr val="002060"/>
                </a:solidFill>
              </a:rPr>
              <a:t>4th play date April 12- 14</a:t>
            </a:r>
            <a:endParaRPr lang="en-US" sz="1900" dirty="0">
              <a:solidFill>
                <a:srgbClr val="002060"/>
              </a:solidFill>
              <a:cs typeface="Calibri"/>
            </a:endParaRPr>
          </a:p>
          <a:p>
            <a:pPr>
              <a:buFont typeface="Arial" panose="05000000000000000000" pitchFamily="2" charset="2"/>
              <a:buChar char="•"/>
            </a:pPr>
            <a:r>
              <a:rPr lang="en-US" sz="1900" dirty="0">
                <a:solidFill>
                  <a:srgbClr val="002060"/>
                </a:solidFill>
              </a:rPr>
              <a:t>Semi Final/Final Weekend – </a:t>
            </a:r>
            <a:r>
              <a:rPr lang="en-US" sz="1900" dirty="0">
                <a:solidFill>
                  <a:srgbClr val="000000"/>
                </a:solidFill>
              </a:rPr>
              <a:t>April 26-28 </a:t>
            </a:r>
            <a:endParaRPr lang="en-US" sz="1900">
              <a:solidFill>
                <a:srgbClr val="000000"/>
              </a:solidFill>
              <a:cs typeface="Calibri"/>
            </a:endParaRPr>
          </a:p>
          <a:p>
            <a:endParaRPr lang="en-US" sz="1400" dirty="0">
              <a:solidFill>
                <a:srgbClr val="002060"/>
              </a:solidFill>
              <a:cs typeface="Calibri"/>
            </a:endParaRPr>
          </a:p>
          <a:p>
            <a:r>
              <a:rPr lang="en-US" sz="1900" b="1" dirty="0">
                <a:solidFill>
                  <a:srgbClr val="002060"/>
                </a:solidFill>
              </a:rPr>
              <a:t>Play Dates U15 – U17*</a:t>
            </a:r>
            <a:endParaRPr lang="en-US" sz="1900" b="1">
              <a:cs typeface="Calibri"/>
            </a:endParaRPr>
          </a:p>
          <a:p>
            <a:pPr>
              <a:buFont typeface="Symbol" panose="05000000000000000000" pitchFamily="2" charset="2"/>
              <a:buChar char="•"/>
            </a:pPr>
            <a:r>
              <a:rPr lang="en-US" sz="1900" dirty="0">
                <a:solidFill>
                  <a:srgbClr val="002060"/>
                </a:solidFill>
              </a:rPr>
              <a:t>1st Play date November 11/12 play in games for non-seeded teams*weather permitting (Eastern Idaho Potential Host)</a:t>
            </a:r>
            <a:endParaRPr lang="en-US" sz="1900" dirty="0">
              <a:cs typeface="Calibri"/>
            </a:endParaRPr>
          </a:p>
          <a:p>
            <a:pPr>
              <a:buFont typeface="Symbol" panose="05000000000000000000" pitchFamily="2" charset="2"/>
              <a:buChar char="•"/>
            </a:pPr>
            <a:r>
              <a:rPr lang="en-US" sz="1900" dirty="0">
                <a:solidFill>
                  <a:srgbClr val="002060"/>
                </a:solidFill>
              </a:rPr>
              <a:t>2nd Play date March 16/17 - Play in games if November 11/12 weekend unplayable, games as needed to complete RR play</a:t>
            </a:r>
            <a:endParaRPr lang="en-US" sz="1900" dirty="0">
              <a:cs typeface="Calibri"/>
            </a:endParaRPr>
          </a:p>
          <a:p>
            <a:pPr>
              <a:buFont typeface="Symbol" panose="05000000000000000000" pitchFamily="2" charset="2"/>
              <a:buChar char="•"/>
            </a:pPr>
            <a:r>
              <a:rPr lang="en-US" sz="1900" dirty="0">
                <a:solidFill>
                  <a:srgbClr val="002060"/>
                </a:solidFill>
              </a:rPr>
              <a:t>3rd Play date April 13/14 - quarterfinals play in games winners vs seeded teams from 2022 ISL </a:t>
            </a:r>
            <a:endParaRPr lang="en-US" sz="1900" dirty="0">
              <a:cs typeface="Calibri"/>
            </a:endParaRPr>
          </a:p>
          <a:p>
            <a:pPr>
              <a:buFont typeface="Arial" panose="05000000000000000000" pitchFamily="2" charset="2"/>
              <a:buChar char="•"/>
            </a:pPr>
            <a:r>
              <a:rPr lang="en-US" sz="1900" dirty="0">
                <a:solidFill>
                  <a:srgbClr val="002060"/>
                </a:solidFill>
              </a:rPr>
              <a:t>Semi Final/Final Weekend - </a:t>
            </a:r>
            <a:r>
              <a:rPr lang="en-US" sz="1900" dirty="0">
                <a:solidFill>
                  <a:srgbClr val="000000"/>
                </a:solidFill>
              </a:rPr>
              <a:t>April 26-28</a:t>
            </a:r>
            <a:r>
              <a:rPr lang="en-US" sz="1900" dirty="0">
                <a:cs typeface="Calibri"/>
              </a:rPr>
              <a:t> </a:t>
            </a:r>
            <a:endParaRPr lang="en-US" sz="1900"/>
          </a:p>
          <a:p>
            <a:endParaRPr lang="en-US" sz="1050" dirty="0">
              <a:solidFill>
                <a:srgbClr val="002060"/>
              </a:solidFill>
              <a:ea typeface="Calibri"/>
              <a:cs typeface="Calibri"/>
            </a:endParaRPr>
          </a:p>
          <a:p>
            <a:r>
              <a:rPr lang="en-US" sz="2000" b="1" dirty="0">
                <a:solidFill>
                  <a:srgbClr val="FF0000"/>
                </a:solidFill>
                <a:ea typeface="Calibri"/>
                <a:cs typeface="Calibri"/>
              </a:rPr>
              <a:t>U18/U19s – Directors Cup weekend tournament – 18/19s will be a combined age group bracket at the regional level events, so we will do the same. </a:t>
            </a:r>
            <a:endParaRPr lang="en-US" sz="2000" b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cs typeface="Calibri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cs typeface="Calibri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ea typeface="Calibri"/>
              <a:cs typeface="Calibri"/>
            </a:endParaRPr>
          </a:p>
          <a:p>
            <a:pPr lvl="2"/>
            <a:endParaRPr lang="en-US" sz="2000" dirty="0">
              <a:solidFill>
                <a:srgbClr val="002060"/>
              </a:solidFill>
              <a:ea typeface="Calibri"/>
              <a:cs typeface="Calibri"/>
            </a:endParaRPr>
          </a:p>
          <a:p>
            <a:pPr lvl="1"/>
            <a:endParaRPr lang="en-US" sz="2000" dirty="0">
              <a:solidFill>
                <a:srgbClr val="002060"/>
              </a:solidFill>
              <a:cs typeface="Calibri"/>
            </a:endParaRPr>
          </a:p>
          <a:p>
            <a:pPr lvl="1"/>
            <a:endParaRPr lang="en-US" sz="2000" dirty="0">
              <a:solidFill>
                <a:srgbClr val="002060"/>
              </a:solidFill>
              <a:ea typeface="Calibri"/>
              <a:cs typeface="Calibri"/>
            </a:endParaRPr>
          </a:p>
          <a:p>
            <a:pPr lvl="2"/>
            <a:endParaRPr lang="en-US" sz="2000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1087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52D9CE6E-F942-4225-B192-F8F5FC694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2730"/>
            <a:ext cx="12192000" cy="168527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1845D2C-20CA-4CA3-A4E4-D28E9955678C}"/>
              </a:ext>
            </a:extLst>
          </p:cNvPr>
          <p:cNvSpPr/>
          <p:nvPr/>
        </p:nvSpPr>
        <p:spPr>
          <a:xfrm>
            <a:off x="375920" y="-81280"/>
            <a:ext cx="11206480" cy="850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44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LOCATION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D01CC9-86F2-4615-A1BF-59BD5A5D728F}"/>
              </a:ext>
            </a:extLst>
          </p:cNvPr>
          <p:cNvSpPr/>
          <p:nvPr/>
        </p:nvSpPr>
        <p:spPr>
          <a:xfrm>
            <a:off x="3429175" y="798480"/>
            <a:ext cx="5515128" cy="850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BOISE BASED GAMES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1B0F4E-54AC-4A98-B567-DA2E2ECCA554}"/>
              </a:ext>
            </a:extLst>
          </p:cNvPr>
          <p:cNvSpPr txBox="1"/>
          <p:nvPr/>
        </p:nvSpPr>
        <p:spPr>
          <a:xfrm>
            <a:off x="250466" y="2395283"/>
            <a:ext cx="11872546" cy="31393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If 2 teams from same area want to play at alternate date and time in lieu of 3</a:t>
            </a:r>
            <a:r>
              <a:rPr lang="en-US" baseline="30000" dirty="0"/>
              <a:t>rd</a:t>
            </a:r>
            <a:r>
              <a:rPr lang="en-US" dirty="0"/>
              <a:t> game on one weekend.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Must be communicated and agreed to by both teams and State TD</a:t>
            </a:r>
          </a:p>
          <a:p>
            <a:pPr lvl="1"/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District 1 vs District 2/4 will always be in Boise because no direct route to either place.</a:t>
            </a:r>
            <a:endParaRPr lang="en-US" dirty="0">
              <a:cs typeface="Calibri" panose="020F0502020204030204"/>
            </a:endParaRP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If District 1 or District 2/4 has two teams in the same age group and gender, </a:t>
            </a:r>
            <a:r>
              <a:rPr lang="en-US" b="1" dirty="0"/>
              <a:t>they are eligible to host for that set of games</a:t>
            </a:r>
            <a:r>
              <a:rPr lang="en-US" dirty="0"/>
              <a:t>.</a:t>
            </a:r>
          </a:p>
          <a:p>
            <a:endParaRPr lang="en-US" dirty="0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cs typeface="Calibri" panose="020F0502020204030204"/>
              </a:rPr>
              <a:t>Weather related changes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cs typeface="Calibri" panose="020F0502020204030204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23328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52D9CE6E-F942-4225-B192-F8F5FC694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2730"/>
            <a:ext cx="12192000" cy="168527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1845D2C-20CA-4CA3-A4E4-D28E9955678C}"/>
              </a:ext>
            </a:extLst>
          </p:cNvPr>
          <p:cNvSpPr/>
          <p:nvPr/>
        </p:nvSpPr>
        <p:spPr>
          <a:xfrm>
            <a:off x="1463040" y="-59074"/>
            <a:ext cx="11206480" cy="850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44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MUCH IS THE LEAGUE ENTRY FEE?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8B7236-EEB8-43EA-940A-0A5B5B1C0237}"/>
              </a:ext>
            </a:extLst>
          </p:cNvPr>
          <p:cNvSpPr txBox="1"/>
          <p:nvPr/>
        </p:nvSpPr>
        <p:spPr>
          <a:xfrm>
            <a:off x="1165948" y="703932"/>
            <a:ext cx="101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COST IS HEAVILY DETERMINED BY THE ESTIMATED NUMBER OF PARTICIPANTS AND THE FORMAT OPTION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BC6F961-0002-4B8C-988A-8E9D7BC44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476279"/>
              </p:ext>
            </p:extLst>
          </p:nvPr>
        </p:nvGraphicFramePr>
        <p:xfrm>
          <a:off x="2032000" y="1357981"/>
          <a:ext cx="5418666" cy="1112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91856236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326841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11128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U12 - U14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$1200.00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457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U15 - U19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$875.00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4683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1DCDC2F-85CB-449E-84A8-E6F4038CFD6A}"/>
              </a:ext>
            </a:extLst>
          </p:cNvPr>
          <p:cNvSpPr txBox="1"/>
          <p:nvPr/>
        </p:nvSpPr>
        <p:spPr>
          <a:xfrm>
            <a:off x="748732" y="3293698"/>
            <a:ext cx="5963364" cy="1477328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/>
              <a:t>Includes entry fee to West Regionals, West Presidents Cup </a:t>
            </a: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Includes referee fees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Includes Awards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Includes field costs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658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52D9CE6E-F942-4225-B192-F8F5FC694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2730"/>
            <a:ext cx="12192000" cy="16852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AF858A-DFAF-4089-9A2D-97C5C99BDE50}"/>
              </a:ext>
            </a:extLst>
          </p:cNvPr>
          <p:cNvSpPr txBox="1"/>
          <p:nvPr/>
        </p:nvSpPr>
        <p:spPr>
          <a:xfrm>
            <a:off x="161487" y="69609"/>
            <a:ext cx="8428839" cy="850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TAC and Appeals Members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B334AB-5E97-45A8-A3D4-FD52EC21D907}"/>
              </a:ext>
            </a:extLst>
          </p:cNvPr>
          <p:cNvSpPr txBox="1"/>
          <p:nvPr/>
        </p:nvSpPr>
        <p:spPr>
          <a:xfrm>
            <a:off x="459297" y="1328816"/>
            <a:ext cx="6136546" cy="34778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Technical Advisory Committee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Technical Director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3 members District 3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1 member District 1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2 members District 2/4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Appeals and Discipline Committee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ED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TD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2 Members from TAC chosen by TD</a:t>
            </a:r>
            <a:endParaRPr lang="en-US" sz="2000" dirty="0">
              <a:solidFill>
                <a:srgbClr val="002060"/>
              </a:solidFill>
              <a:cs typeface="Calibri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ISRC Committee Member</a:t>
            </a:r>
          </a:p>
          <a:p>
            <a:pPr lvl="2"/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000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346b3f-01ff-41d9-b801-5bb7d6b9be97">
      <Terms xmlns="http://schemas.microsoft.com/office/infopath/2007/PartnerControls"/>
    </lcf76f155ced4ddcb4097134ff3c332f>
    <TaxCatchAll xmlns="3b24ca8a-2b46-4c6d-9030-3302300a6a1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E115729529AE4298DBB0025C90F437" ma:contentTypeVersion="16" ma:contentTypeDescription="Create a new document." ma:contentTypeScope="" ma:versionID="ad90b772f363bc625b5712e33cc0138e">
  <xsd:schema xmlns:xsd="http://www.w3.org/2001/XMLSchema" xmlns:xs="http://www.w3.org/2001/XMLSchema" xmlns:p="http://schemas.microsoft.com/office/2006/metadata/properties" xmlns:ns2="b9346b3f-01ff-41d9-b801-5bb7d6b9be97" xmlns:ns3="3b24ca8a-2b46-4c6d-9030-3302300a6a19" targetNamespace="http://schemas.microsoft.com/office/2006/metadata/properties" ma:root="true" ma:fieldsID="7456eb089e9ee926d7304ae65e3afdff" ns2:_="" ns3:_="">
    <xsd:import namespace="b9346b3f-01ff-41d9-b801-5bb7d6b9be97"/>
    <xsd:import namespace="3b24ca8a-2b46-4c6d-9030-3302300a6a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46b3f-01ff-41d9-b801-5bb7d6b9be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a872be9-d7db-4144-8eb1-1ae3b6781b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24ca8a-2b46-4c6d-9030-3302300a6a1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97c51d7-ba06-4f39-aaf0-f2af4226983b}" ma:internalName="TaxCatchAll" ma:showField="CatchAllData" ma:web="3b24ca8a-2b46-4c6d-9030-3302300a6a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75A774-21CE-449A-8E1B-EE4552F126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7E9843-1BD7-49AB-A383-F31241C0BCE9}">
  <ds:schemaRefs>
    <ds:schemaRef ds:uri="http://schemas.microsoft.com/office/2006/metadata/properties"/>
    <ds:schemaRef ds:uri="http://schemas.microsoft.com/office/infopath/2007/PartnerControls"/>
    <ds:schemaRef ds:uri="b9346b3f-01ff-41d9-b801-5bb7d6b9be97"/>
    <ds:schemaRef ds:uri="3b24ca8a-2b46-4c6d-9030-3302300a6a19"/>
  </ds:schemaRefs>
</ds:datastoreItem>
</file>

<file path=customXml/itemProps3.xml><?xml version="1.0" encoding="utf-8"?>
<ds:datastoreItem xmlns:ds="http://schemas.openxmlformats.org/officeDocument/2006/customXml" ds:itemID="{107C24BC-E27C-4BE2-AE19-D578787F17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346b3f-01ff-41d9-b801-5bb7d6b9be97"/>
    <ds:schemaRef ds:uri="3b24ca8a-2b46-4c6d-9030-3302300a6a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623</Words>
  <Application>Microsoft Office PowerPoint</Application>
  <PresentationFormat>Widescreen</PresentationFormat>
  <Paragraphs>98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Warner</dc:creator>
  <cp:lastModifiedBy>Nicole Arsenault</cp:lastModifiedBy>
  <cp:revision>369</cp:revision>
  <cp:lastPrinted>2020-01-09T17:15:20Z</cp:lastPrinted>
  <dcterms:created xsi:type="dcterms:W3CDTF">2019-09-16T16:41:11Z</dcterms:created>
  <dcterms:modified xsi:type="dcterms:W3CDTF">2023-08-08T14:00:49Z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0x01010024E115729529AE4298DBB0025C90F437</vt:lpwstr>
  </property>
  <property fmtid="{D5CDD505-2E9C-101B-9397-08002B2CF9AE}" pid="3" name="MediaServiceImageTags">
    <vt:lpwstr/>
  </property>
  <property fmtid="{D5CDD505-2E9C-101B-9397-08002B2CF9AE}" pid="4" name="Order">
    <vt:r8>46200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</Properties>
</file>